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0" r:id="rId4"/>
    <p:sldId id="330" r:id="rId5"/>
    <p:sldId id="281" r:id="rId6"/>
    <p:sldId id="276" r:id="rId7"/>
    <p:sldId id="284" r:id="rId8"/>
    <p:sldId id="282" r:id="rId9"/>
    <p:sldId id="283" r:id="rId10"/>
    <p:sldId id="275" r:id="rId11"/>
    <p:sldId id="331" r:id="rId12"/>
    <p:sldId id="278" r:id="rId13"/>
    <p:sldId id="279" r:id="rId14"/>
    <p:sldId id="277" r:id="rId15"/>
    <p:sldId id="262" r:id="rId16"/>
    <p:sldId id="280" r:id="rId17"/>
    <p:sldId id="263" r:id="rId18"/>
    <p:sldId id="328" r:id="rId19"/>
    <p:sldId id="325" r:id="rId20"/>
    <p:sldId id="326" r:id="rId21"/>
    <p:sldId id="327" r:id="rId22"/>
    <p:sldId id="32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2" autoAdjust="0"/>
    <p:restoredTop sz="94820" autoAdjust="0"/>
  </p:normalViewPr>
  <p:slideViewPr>
    <p:cSldViewPr>
      <p:cViewPr>
        <p:scale>
          <a:sx n="90" d="100"/>
          <a:sy n="90" d="100"/>
        </p:scale>
        <p:origin x="-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C7431D-D836-4B2A-A58C-38232E8326A3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06BA6D-7D50-4BA2-A04A-553BC907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E1BCE4-3664-4137-8FDE-1E4E1279F59F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77184E-3284-4D80-A3DE-05620C68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6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3FA7EB-D10B-47CB-9050-B5D4818CD3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02-09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The Periodic Table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Each element is represented by its symbol and atomic number. Elements in the same column have similar properties.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6CF703-0664-4B4C-9A5C-4E415329EE12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rgbClr val="99FF33"/>
                </a:solidFill>
                <a:latin typeface="Times New Roman" pitchFamily="18" charset="0"/>
              </a:defRPr>
            </a:lvl1pPr>
            <a:lvl2pPr marL="742950" indent="-28575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2pPr>
            <a:lvl3pPr marL="11430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3pPr>
            <a:lvl4pPr marL="16002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4pPr>
            <a:lvl5pPr marL="20574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9pPr>
          </a:lstStyle>
          <a:p>
            <a:fld id="{D10F9760-3395-4955-A084-CA96E2EF1CA9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187DEA-4F58-42E6-87E8-94944F856F0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02-09-05UN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Time of Discovery Periodic Table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Many of the elements that we know today were discovered during Mendeleev's lifetime.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D59E1-A7B5-47D0-910D-E0182C9E12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02-15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Elemental Composition of Humans (by Mass)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By mass, our bodies are mostly oxygen atoms because of the large amount of water in our bodies. Carbon comes in second and hydrogen third.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8F11F6-0270-473A-B59C-DAF0C4BA1A9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02-T02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TABLE 2.2 Approximate Percent Elemental Composition of Humans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By mass, our bodies are mostly oxygen atoms because of the large amount of water in our bodies. Carbon comes in second and hydrogen third.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7184E-3284-4D80-A3DE-05620C686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D0A0E-FFF0-4998-AF65-7DBA83B7087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02-13-01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Noble gases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noble gases get their group name from their reluctance to react with other elements.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8A47B-D47F-4456-888E-E1449C710DE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02-13-04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Halogens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Halogens are reactive nonmetals.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204E8-ACD3-45D0-81EC-0008072788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02-12-01UN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Some representative metals, metalloids, and nonmetals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Commonly-encountered elements are found throughout the periodic table.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FC201-F107-4A36-8539-B1339368E15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03-04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Molecular Elements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highlighted elements exist primarily as diatomic molecules (yellow) or polyatomic molecules (red).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FBB4-D1B0-473B-9B87-39D51A325159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A9D5-DE07-4594-BBD2-6D1E9157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9C8B-B4F0-4327-9E37-ED2A4265638C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C5F6-ED23-4081-939B-FFE48417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BE9E-BB0D-476F-8BA4-A2F52D80E417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0F08-B036-42E0-AD2E-574F5BFFC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7720-AC56-420B-B3B2-34DD273DF71D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1726-4293-4A59-B205-50A24168A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8002-53E4-4738-A480-A8B9DFF61B37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467-FA22-48E4-AA02-D5FD90C7A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5FDD-46EB-432C-9682-DC2B9533041B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1460-1C38-4AC5-95FA-4D316DE5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E42-69A6-4756-9239-16EB3EFCFA12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B92C-CEA7-4845-94EF-E9A499834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A81E-5D25-4486-8F34-C1D328D66474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58DE-B8B1-4E4F-A188-4CC14208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A634-B340-4DF7-B790-FB40373347C4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523D-0D0E-4294-8E59-A7821922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3B74-1434-4778-AD00-0E81F94662A9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0081-A3E9-4852-A01C-C8E45CE6C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2050-5EBF-4589-8FAC-095B717D9E13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9B53-283F-46FB-A3CA-867A281E0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960F3-C456-4877-B9A0-CDED7762AD45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A7847-8CB2-43A1-A82F-0BF625BA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Elements and Compounds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837234"/>
            <a:ext cx="533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Outline</a:t>
            </a:r>
          </a:p>
          <a:p>
            <a:pPr marL="400050" indent="-400050">
              <a:buAutoNum type="romanUcPeriod"/>
            </a:pPr>
            <a:r>
              <a:rPr lang="en-US" sz="2000" dirty="0" smtClean="0"/>
              <a:t>Elements and Symbols</a:t>
            </a:r>
          </a:p>
          <a:p>
            <a:pPr marL="400050" indent="-400050">
              <a:buAutoNum type="romanUcPeriod"/>
            </a:pPr>
            <a:r>
              <a:rPr lang="en-US" sz="2000" dirty="0" smtClean="0"/>
              <a:t>The Periodic Table</a:t>
            </a:r>
          </a:p>
          <a:p>
            <a:pPr marL="400050" indent="-400050">
              <a:buAutoNum type="romanUcPeriod"/>
            </a:pPr>
            <a:r>
              <a:rPr lang="en-US" sz="2000" dirty="0" smtClean="0"/>
              <a:t>Compounds and Formulas</a:t>
            </a:r>
          </a:p>
          <a:p>
            <a:pPr marL="857250" lvl="1" indent="-400050">
              <a:buAutoNum type="alphaUcPeriod"/>
            </a:pPr>
            <a:r>
              <a:rPr lang="en-US" sz="2000" dirty="0" smtClean="0"/>
              <a:t>Molecules and Ionic Compounds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 smtClean="0"/>
              <a:t>Law of Definite Proportions</a:t>
            </a:r>
          </a:p>
          <a:p>
            <a:pPr marL="857250" lvl="1" indent="-400050">
              <a:buFont typeface="+mj-lt"/>
              <a:buAutoNum type="alphaUcPeriod"/>
            </a:pPr>
            <a:r>
              <a:rPr lang="en-US" sz="2000" dirty="0" smtClean="0"/>
              <a:t>Law of Multiple Proportions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04_13-01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685800"/>
            <a:ext cx="90932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98588"/>
            <a:ext cx="75438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2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2_13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02_13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675" y="0"/>
            <a:ext cx="387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2_13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02_13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775" y="0"/>
            <a:ext cx="421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0" y="5886450"/>
            <a:ext cx="1971675" cy="971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2_12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477838"/>
            <a:ext cx="91344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0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43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3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293688"/>
            <a:ext cx="913447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g04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09600"/>
          </a:xfrm>
        </p:spPr>
        <p:txBody>
          <a:bodyPr/>
          <a:lstStyle/>
          <a:p>
            <a:r>
              <a:rPr lang="en-US" sz="3200" dirty="0" smtClean="0"/>
              <a:t>How do molecular and ionic compounds differ?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31888" y="4630738"/>
            <a:ext cx="2578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Propane – contains 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individual C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8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83200" y="4648200"/>
            <a:ext cx="2693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Table salt – contains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an array of Na</a:t>
            </a:r>
            <a:r>
              <a:rPr lang="en-US" baseline="30000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chemeClr val="accent2"/>
                </a:solidFill>
              </a:rPr>
              <a:t> ions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and Cl</a:t>
            </a:r>
            <a:r>
              <a:rPr lang="en-US" baseline="30000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val="151967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Formulas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AxByCz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10800000">
            <a:off x="1676400" y="3048000"/>
            <a:ext cx="1524000" cy="838200"/>
          </a:xfrm>
          <a:prstGeom prst="wedgeRectCallout">
            <a:avLst>
              <a:gd name="adj1" fmla="val -94588"/>
              <a:gd name="adj2" fmla="val 94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Elemental Symbol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10800000">
            <a:off x="4953000" y="3200400"/>
            <a:ext cx="2057400" cy="838200"/>
          </a:xfrm>
          <a:prstGeom prst="wedgeRectCallout">
            <a:avLst>
              <a:gd name="adj1" fmla="val 46139"/>
              <a:gd name="adj2" fmla="val 119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Number of atoms</a:t>
            </a:r>
          </a:p>
        </p:txBody>
      </p:sp>
    </p:spTree>
    <p:extLst>
      <p:ext uri="{BB962C8B-B14F-4D97-AF65-F5344CB8AC3E}">
        <p14:creationId xmlns:p14="http://schemas.microsoft.com/office/powerpoint/2010/main" val="13033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g0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818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What symbols did Dalton want to use for the elements?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FG05_06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209800"/>
            <a:ext cx="9042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65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FG05_06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828800"/>
            <a:ext cx="9118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Example - Law of Definite Proportions</a:t>
            </a: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u="sng">
                <a:solidFill>
                  <a:srgbClr val="99FF33"/>
                </a:solidFill>
                <a:latin typeface="Times New Roman" pitchFamily="18" charset="0"/>
              </a:defRPr>
            </a:lvl1pPr>
            <a:lvl2pPr marL="742950" indent="-28575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2pPr>
            <a:lvl3pPr marL="11430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3pPr>
            <a:lvl4pPr marL="16002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4pPr>
            <a:lvl5pPr marL="2057400" indent="-228600">
              <a:defRPr sz="4400" u="sng">
                <a:solidFill>
                  <a:srgbClr val="99FF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FF33"/>
                </a:solidFill>
                <a:latin typeface="Times New Roman" pitchFamily="18" charset="0"/>
              </a:defRPr>
            </a:lvl9pPr>
          </a:lstStyle>
          <a:p>
            <a:fld id="{2BFB9DE7-275B-49D1-AAA1-7A7D411C9D6A}" type="slidenum">
              <a:rPr lang="en-US" sz="1400" u="none" smtClean="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n-US" sz="1400" u="none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98280"/>
              </p:ext>
            </p:extLst>
          </p:nvPr>
        </p:nvGraphicFramePr>
        <p:xfrm>
          <a:off x="1295400" y="1524000"/>
          <a:ext cx="6629400" cy="280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600200"/>
                <a:gridCol w="1600200"/>
                <a:gridCol w="19050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Sample size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hydrogen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Oxygen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Formula of Compound</a:t>
                      </a:r>
                      <a:endParaRPr lang="en-US" sz="2800" dirty="0"/>
                    </a:p>
                  </a:txBody>
                  <a:tcPr/>
                </a:tc>
              </a:tr>
              <a:tr h="5785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100.0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11.2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88.8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  <a:tr h="5785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200.0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22.4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177.6</a:t>
                      </a:r>
                      <a:r>
                        <a:rPr lang="en-US" sz="2800" baseline="0" dirty="0" smtClean="0"/>
                        <a:t>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  <a:tr h="5785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18.010</a:t>
                      </a:r>
                      <a:r>
                        <a:rPr lang="en-US" sz="2800" baseline="0" dirty="0" smtClean="0"/>
                        <a:t>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2.016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15.994</a:t>
                      </a:r>
                      <a:r>
                        <a:rPr lang="en-US" sz="2800" baseline="0" dirty="0" smtClean="0"/>
                        <a:t> 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24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don’t all symbols match their name?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FB9B-1F1D-424A-8643-BAB022CBE4DD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pic>
        <p:nvPicPr>
          <p:cNvPr id="5123" name="Picture 3" descr="table-03-02"/>
          <p:cNvPicPr>
            <a:picLocks noChangeAspect="1" noChangeArrowheads="1"/>
          </p:cNvPicPr>
          <p:nvPr/>
        </p:nvPicPr>
        <p:blipFill rotWithShape="1">
          <a:blip r:embed="rId2" cstate="print"/>
          <a:srcRect t="11540" b="10530"/>
          <a:stretch/>
        </p:blipFill>
        <p:spPr bwMode="auto">
          <a:xfrm>
            <a:off x="533400" y="1499190"/>
            <a:ext cx="8077200" cy="47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What elements do you need to know?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485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91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7163"/>
            <a:ext cx="9134475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2_09-05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717550"/>
            <a:ext cx="91344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01CA1-9483-47BA-B468-4CE0064233C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65532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3.2</a:t>
            </a:r>
          </a:p>
        </p:txBody>
      </p:sp>
      <p:sp>
        <p:nvSpPr>
          <p:cNvPr id="9220" name="Text Box 7" descr="Light upward diagonal"/>
          <p:cNvSpPr txBox="1">
            <a:spLocks noChangeArrowheads="1"/>
          </p:cNvSpPr>
          <p:nvPr/>
        </p:nvSpPr>
        <p:spPr bwMode="auto">
          <a:xfrm>
            <a:off x="212725" y="2835275"/>
            <a:ext cx="2438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Distribution of the common elements in nature.</a:t>
            </a:r>
          </a:p>
        </p:txBody>
      </p:sp>
      <p:pic>
        <p:nvPicPr>
          <p:cNvPr id="9221" name="Picture 8" descr="Light upward diag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2362200" cy="2190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2" name="Picture 10" descr="Light upward diag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064000" cy="304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3" name="Picture 11" descr="Light upward diag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2895600" cy="2171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4" name="Picture 12" descr="Light upward diago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124200"/>
            <a:ext cx="4724400" cy="3543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1813"/>
            <a:ext cx="6345238" cy="63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38200" y="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Elemental Composition of Humans (by mass)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2_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914400"/>
            <a:ext cx="91344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389</Words>
  <Application>Microsoft Office PowerPoint</Application>
  <PresentationFormat>On-screen Show (4:3)</PresentationFormat>
  <Paragraphs>114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Elements and Compounds </vt:lpstr>
      <vt:lpstr>What symbols did Dalton want to use for the elements? </vt:lpstr>
      <vt:lpstr>Why don’t all symbols match their name? </vt:lpstr>
      <vt:lpstr>What elements do you need to know?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Expanded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molecular and ionic compounds differ? </vt:lpstr>
      <vt:lpstr>Chemical Formulas</vt:lpstr>
      <vt:lpstr>PowerPoint Presentation</vt:lpstr>
      <vt:lpstr>PowerPoint Presentation</vt:lpstr>
      <vt:lpstr>Example - Law of Definite Proportions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Compounds</dc:title>
  <dc:creator>nw</dc:creator>
  <cp:lastModifiedBy>diana.vance</cp:lastModifiedBy>
  <cp:revision>52</cp:revision>
  <dcterms:created xsi:type="dcterms:W3CDTF">2008-08-27T02:55:30Z</dcterms:created>
  <dcterms:modified xsi:type="dcterms:W3CDTF">2013-05-02T22:38:09Z</dcterms:modified>
</cp:coreProperties>
</file>